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763ECE-77B3-489E-BC20-DB95366E96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9F2FD7-9666-4F38-8804-E6901080C3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CC1B9D-11B1-4FC6-AE86-E753DD8B9A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2024-04-26T12:33:53Z</dcterms:modified>
</cp:coreProperties>
</file>