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79670-5334-4AB0-8C6A-D64478C1C0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409F8A-A2C6-4198-AC3B-133CA99D27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The posterior and prior probabilities of the number of rate categories (k) for analyses on a primate data set with different expected values of the DPP concentration parameter (α). The histograms show the probability of values of k sampled by the MCMC algorithm when sampling from the posterior distribution (top, dark bars) or from the prior distribution (bottom, light bars). Four separate analyses were conducted, each with different parameterizations of the gamma-distributed hyperprior on α. The expected values of α are: (a) 0.476, (b) 1.396, (c) 9.184, and (d) 240.67. The median values of k and the 95% CIs are indicated for each E(α).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81F5C4-5096-46C1-B4AE-0722FBBD03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r2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29, Issue 3, March 2012, Pages 939–955, </a:t>
            </a:r>
            <a:r>
              <a:rPr lang="en-US" altLang="en-US" sz="1000">
                <a:solidFill>
                  <a:srgbClr val="333333"/>
                </a:solidFill>
                <a:hlinkClick r:id="rId3"/>
              </a:rPr>
              <a:t>https://doi.org/10.1093/molbev/msr255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The posterior and prior probabilities of the number of rate categories (k) for analyses on a primate data 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The posterior and prior probabilities of the number of rate categories (k) for analyses on a primate data 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2024-05-01T21:45:50Z</dcterms:modified>
</cp:coreProperties>
</file>