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9C98D-1F1B-42C5-814C-93D291D8B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C3F48-A0EC-40F3-B28D-6C9EB89116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2555A-2660-4A45-82E2-40AA8DAEB9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2024-09-19T06:26:24Z</dcterms:modified>
</cp:coreProperties>
</file>