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229FEE-417E-4E82-BBC0-545219B2238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0B4A0D-859F-4E38-97FF-3DDCD349457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0A1DC5-458A-4FEB-9849-E5E1DF7FE9A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2024-09-20T12:10:27Z</dcterms:modified>
</cp:coreProperties>
</file>