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E8C84F-D16B-4C8E-AF0B-7605627AA7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4AD4A0-F456-4D30-A10E-DA253B9681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7144A-2FB4-45E3-B67E-259354C66C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2024-05-08T21:41:58Z</dcterms:modified>
</cp:coreProperties>
</file>