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9FF7D7-62B4-4380-A8DE-B78D59B856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5AB0D6-3DFF-4A72-BCCD-6A47F1591B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8D1516-DA8C-4165-A320-879271B01D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2024-04-26T16:26:29Z</dcterms:modified>
</cp:coreProperties>
</file>