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E7530-889B-4AEF-9EDF-77426491AC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0D7F9-E889-4C96-8C8C-77262939A7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mean and intrinsic curvature of the cerebral cortex quantified at a millimeter scale. Mean curvature reflects the extrinsic folds of sulci and gyri; however, the intrinsic curvature is of a much higher spatial frequency.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PressThis is an Open Access article distributed under the terms of the Creative Commons Attribution License (http://creativecommons.org/licenses/by-nc/3.0/), which permits non-commercial 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6C107-F119-4393-8FBB-FE72B6B79A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2219–2228,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mean and intrinsic curvature of the cerebral cortex quantified at a millimeter scale. Mean curvature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mean and intrinsic curvature of the cerebral cortex quantified at a millimeter scale. Mean curvature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2024-04-26T12:05:13Z</dcterms:modified>
</cp:coreProperties>
</file>