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38CE3B-55E5-4F2D-BC2C-569509C54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33463-FE23-44A7-B2E1-0061474314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regression of the ERT SW depth (m) versus the actual SW depth (m) for northern, southern, western and eastern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1D8D9-A0F4-47C9-ACB7-D0CAC85AD0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eephys/tps1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Tree Physiol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2013, Pages 187–194,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https://doi.org/10.1093/treephys/tps128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Linear regression of the ERT SW depth (m) versus the actual SW depth (m) for northern, southern, western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Linear regression of the ERT SW depth (m) versus the actual SW depth (m) for northern, southern, western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2024-04-26T22:26:22Z</dcterms:modified>
</cp:coreProperties>
</file>