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1CA706C-3215-4032-9484-861BDD537A9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035449B-428A-455E-B36F-F7CF358A806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D56BF3D-136C-4B74-B87C-EED071E55A9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2024-09-20T11:45:45Z</dcterms:modified>
</cp:coreProperties>
</file>