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A706C-3215-4032-9484-861BDD537A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5449B-428A-455E-B36F-F7CF358A80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56BF3D-136C-4B74-B87C-EED071E55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2024-09-20T11:45:45Z</dcterms:modified>
</cp:coreProperties>
</file>