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21511-0B45-48AA-ACDB-159F0A6B48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354CA0-4457-45C5-A67D-8239F731BD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186C6-47F6-4F5C-AB16-0651BBAC3A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2024-05-10T13:31:35Z</dcterms:modified>
</cp:coreProperties>
</file>