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E1209-E5A9-45CD-9AA7-6173F2FF23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0D52DC-AFE2-46EE-A8D6-545C98906E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Conservation of region B (A and B) and C (C and D). The amino acid sequence alignment (A and C) and the percent homology in all pairwise comparisons (B and D) are shown as in Figure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914C3-29BC-4147-9A94-27304A528D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4.5.8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24, Issue 5, 1 March 1996, Pages 803–807,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https://doi.org/10.1093/nar/24.5.803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Conservation of region B (A and B) and C (C and D). The amino acid sequence alignment (A and C)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Conservation of region B (A and B) and C (C and D). The amino acid sequence alignment (A and C)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2024-04-26T17:24:01Z</dcterms:modified>
</cp:coreProperties>
</file>