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5F2E617-91B7-4196-BD5C-90F4B29A06B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6780791-4A90-47C5-86BC-46DFFA617D8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DNA laddering in tissues from wild-type (+), Hexb−/− (S, Sandhoff) and Hexa−/− (T, Tay-Sachs) mice. Two micrograms of DNA from the indicated tissues were subjected to electrophoresis on a 2% agarose gel and stained with ethidium bromide. Stem, brain stem; cereb., cerebellum. The lane at the left of the panel contains the 1 kb DNA ladder.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1997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C6DC850-B6F6-4E53-BB5B-72957C89BE1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Apoptosis, GM2 ganglioside accumulation and lysosomal swelling in mouse tissue sections. (a) Toluidine blue staining of a semithin section of neurons from cerebral cortex of a Hexa−/− mouse showing swollen lysosomes surrounding the nucleus, 630× (b) Formation of apoptotic bodies in the brain stem of a Hexb−/− mouse detected by in situ end-labelling of DNA, 630× (c) Anterior horn cells of spinal cord from a Hexb−/− mouse showing accumulated GM2 ganglioside detected with anti-GM2 monoclonal antibody, 630× (d) Apoptotic cells (arrows) from the grey matter of the spinal cord of a Hexb−/− mouse detected by in situ end-labelling of DNA, 200×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1997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C6DC850-B6F6-4E53-BB5B-72957C89BE1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positively stained ‘apoptotic’ cells in cerebral cortex, brain stem, cerebellum (cereb.) and spinal cord. Whole sections were counted from three contiguous sections in control (shown as +, including three homozygous wild-type and three heterozygous mice), Hexa−/− (T) and Hexb−/− (S) mice. Results are given as no. positive cells/section ± SEM (*P ≤ 0.05). The + and T values for cerebellum and spinal cord are 0.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1997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C6DC850-B6F6-4E53-BB5B-72957C89BE1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 situ DNA end-labelling of spinal cord sections showing the region of anterior horn cells from autopsy samples of human Tay-Sachs and Sandhoff disease cases. (a) Control, 200×; (b) Tay-Sachs disease with arrows indicating examples of apoptotic cells, 200×; (c) Sandhoff disease showing extensive pattern of apoptotic cells with arrows showing apoptotic cells at different stages and open arrowhead showing stained vascular pericyte, 200×; (d) Sandhoff disease with arrow indicating anterior horn cell with positively stained nucleus, 400×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1997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C6DC850-B6F6-4E53-BB5B-72957C89BE1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Haematoxylin and eosin staining of spinal cord sections from human control (a), Tay-Sachs (b) and Sandhoff disease (c) cases, 200× Note distended anterior horn neurons in (b) and (c) compared with (a).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1997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C6DC850-B6F6-4E53-BB5B-72957C89BE1A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6.11.187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6.11.187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6.11.187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6.11.187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hmg/6.11.187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6, Issue 11, October 1997, Pages 1879–1885,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https://doi.org/10.1093/hmg/6.11.1879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DNA laddering in tissues from wild-type (+), Hexb</a:t>
            </a:r>
            <a:r>
              <a:rPr lang="en-US" altLang="en-US" b="0" baseline="30000"/>
              <a:t>−/−</a:t>
            </a:r>
            <a:r>
              <a:rPr lang="en-US" altLang="en-US" b="0"/>
              <a:t> (S, Sandhoff) and Hexa</a:t>
            </a:r>
            <a:r>
              <a:rPr lang="en-US" altLang="en-US" b="0" baseline="30000"/>
              <a:t>−/−</a:t>
            </a:r>
            <a:r>
              <a:rPr lang="en-US" altLang="en-US" b="0"/>
              <a:t> (T,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59000" y="1371600"/>
            <a:ext cx="48278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6, Issue 11, October 1997, Pages 1879–1885,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https://doi.org/10.1093/hmg/6.11.1879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Apoptosis, G</a:t>
            </a:r>
            <a:r>
              <a:rPr lang="en-US" altLang="en-US" b="0" baseline="-25000"/>
              <a:t>M2</a:t>
            </a:r>
            <a:r>
              <a:rPr lang="en-US" altLang="en-US" b="0"/>
              <a:t> ganglioside accumulation and lysosomal swelling in mouse tissue sections. (a)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68500" y="1371600"/>
            <a:ext cx="521877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6, Issue 11, October 1997, Pages 1879–1885,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https://doi.org/10.1093/hmg/6.11.1879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Distribution of positively stained ‘apoptotic’ cells in cerebral cortex, brain stem, cerebellum (cereb.)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55800" y="1371600"/>
            <a:ext cx="52340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6, Issue 11, October 1997, Pages 1879–1885,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https://doi.org/10.1093/hmg/6.11.1879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In situ DNA end-labelling of spinal cord sections showing the region of anterior horn cells from autopsy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064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6, Issue 11, October 1997, Pages 1879–1885,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https://doi.org/10.1093/hmg/6.11.1879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Haematoxylin and eosin staining of spinal cord sections from human control (a), Tay-Sachs (b) and Sandhoff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94100" y="1371600"/>
            <a:ext cx="19465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DNA laddering in tissues from wild-type (+), Hexb−/− (S, Sandhoff) and Hexa−/− (T, ...</vt:lpstr>
      <vt:lpstr>Figure 2 Apoptosis, GM2 ganglioside accumulation and lysosomal swelling in mouse tissue sections. (a) ...</vt:lpstr>
      <vt:lpstr>Figure 3 Distribution of positively stained ‘apoptotic’ cells in cerebral cortex, brain stem, cerebellum (cereb.) and ...</vt:lpstr>
      <vt:lpstr>Figure 4 In situ DNA end-labelling of spinal cord sections showing the region of anterior horn cells from autopsy ...</vt:lpstr>
      <vt:lpstr>Figure 5 Haematoxylin and eosin staining of spinal cord sections from human control (a), Tay-Sachs (b) and Sandhoff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2024-04-26T05:55:09Z</dcterms:modified>
</cp:coreProperties>
</file>