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940B0-DD2F-499A-97C1-FBCDF3E4FA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D30F0-A239-468B-83C5-34FAAC4930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Morphological diversity of RSNP interneurons within the PPC. Stylized slice showing the location and morphology of RSNP PPC interneurons. Scale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5BD6C-01A6-44E4-8FE4-27F05E15BE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3011–3029,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Morphological diversity of RSNP interneurons within the PPC. Stylized slice showing the location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Morphological diversity of RSNP interneurons within the PPC. Stylized slice showing the location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2024-04-26T01:35:55Z</dcterms:modified>
</cp:coreProperties>
</file>