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4DF54-3D1F-4C41-8F84-3E58DD4908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DBF9E2-B06D-4229-9FA1-A1670495F5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 Points represent the preferred locations of neurons recorded in the left and right hemispheres. Preferred locations were determined by fitting a two-dimensional Gaussian to neuronal responses for single stimuli at each of the nine locations.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8DF0E-0FD2-4753-BEFB-F3AF8126F3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581–591,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Points represent the preferred locations of neurons recorded in the left and right hemispheres. Preferred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Points represent the preferred locations of neurons recorded in the left and right hemispheres. Preferred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2024-04-26T03:25:42Z</dcterms:modified>
</cp:coreProperties>
</file>