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3C4D04-F48B-4B7E-A29A-CE35475420E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AA67EF-BF48-4D17-A80E-1F3531BD5A8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Test results for newly hired and trained field microscopists, compared with results for an expert reference microscopist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9395694-7D04-43B0-BA3E-83684397D69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Results of the initial, expert, and final microscopy diagnoses in a malaria-prevention clinical trial and corresponding results based on polymerase chain reaction (PCR)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9395694-7D04-43B0-BA3E-83684397D69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The underestimate of the true protective efficacy (PE) caused by false-positive (FP) malaria smears in a 12-week malaria-prevention trial with routine weekly collection. Note that 0.5% FP smears (99.5% specificity) cause the PE to be underestimated by 7%–15%. As shown, the underestimate varies with the malaria attack rate. B The underestimate of the true PE caused by false-negative malaria smears in a 12-week malaria-prevention trial with routine weekly collection. Note that false-negative smears have no effect on PE estimates when no false-positive results occur. A slight effect is seen with false-negative results at the varying malaria attack rates when false-positive results are present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9395694-7D04-43B0-BA3E-83684397D69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A1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of expected results by true malaria status, diagnosis, and drug arm in a 12-week field trial comparing an antimalarial drug with placebo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9395694-7D04-43B0-BA3E-83684397D69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A2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of expected results by true malaria status, diagnosis, and drug arm in a 12-week field trial comparing an antimalarial drug with placebo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9395694-7D04-43B0-BA3E-83684397D69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A3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Symbolic representation of the outcomes from a randomized placebo-controlled trial of an antimalarial drug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2002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9395694-7D04-43B0-BA3E-83684397D69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3419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3419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3419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3419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3419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3419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4, 15 August 2002, Pages 540–546,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https://doi.org/10.1086/341938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Test results for newly hired and trained field microscopists, compared with results for an expert reference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260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4, 15 August 2002, Pages 540–546,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https://doi.org/10.1086/341938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Results of the initial, expert, and final microscopy diagnoses in a malaria-prevention clinical trial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5760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4, 15 August 2002, Pages 540–546,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https://doi.org/10.1086/341938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A The underestimate of the true protective efficacy (PE) caused by false-positive (FP) malaria smears in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4002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4, 15 August 2002, Pages 540–546,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https://doi.org/10.1086/341938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A1 </a:t>
            </a:r>
            <a:r>
              <a:rPr lang="en-US" altLang="en-US" b="0"/>
              <a:t>Summary of expected results by true malaria status, diagnosis, and drug arm in a 12-week field trial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982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4, 15 August 2002, Pages 540–546,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https://doi.org/10.1086/341938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A2 </a:t>
            </a:r>
            <a:r>
              <a:rPr lang="en-US" altLang="en-US" b="0"/>
              <a:t>Summary of expected results by true malaria status, diagnosis, and drug arm in a 12-week field trial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916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186, Issue 4, 15 August 2002, Pages 540–546,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https://doi.org/10.1086/341938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A3 </a:t>
            </a:r>
            <a:r>
              <a:rPr lang="en-US" altLang="en-US" b="0"/>
              <a:t>Symbolic representation of the outcomes from a randomized placebo-controlled trial of an antimalarial drug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557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Table 1 Test results for newly hired and trained field microscopists, compared with results for an expert reference ...</vt:lpstr>
      <vt:lpstr>Table 2 Results of the initial, expert, and final microscopy diagnoses in a malaria-prevention clinical trial and ...</vt:lpstr>
      <vt:lpstr>Figure 1 A The underestimate of the true protective efficacy (PE) caused by false-positive (FP) malaria smears in a ...</vt:lpstr>
      <vt:lpstr>Table A1 Summary of expected results by true malaria status, diagnosis, and drug arm in a 12-week field trial ...</vt:lpstr>
      <vt:lpstr>Table A2 Summary of expected results by true malaria status, diagnosis, and drug arm in a 12-week field trial ...</vt:lpstr>
      <vt:lpstr>Table A3 Symbolic representation of the outcomes from a randomized placebo-controlled trial of an antimalarial drug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2024-04-26T14:58:44Z</dcterms:modified>
</cp:coreProperties>
</file>