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82000-4427-45FE-AA95-25E8A40C8A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9B833-7708-43F9-AD13-096A09B6BF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Role of NR2A- and NR2B-containing NMDA receptors in early neocortical network activity and activity-dependent apoptosis. (A) Blockade of NR2A-containing NMDA receptors with 400 nM NVP-AMM077 leads to a complete loss of spontaneous activity as recorded with the MEA system. (B) Application of 400 nM NVP-AMM077 for 6, 12, and 24 h induces a significant increase in the apoptosis rate (Mann–Whitney test, all P &lt; 0.001). Note that the apoptosis rate is higher during initial 6 h and gradually decreases between 6 and 24 h (Kruskal–Wallis test, P &lt; 0.0001; Dunn's post hoc test P &lt; 0.001 between each condition). (C) Blockade of NR2B-containing NMDA receptors with 3 μM ifenprodil does not change spontaneous network activity. (D) Time-dependent increase in apoptosis rate in slice cultures treated with 3 μM ifenprodil. A significant increase in number of cells entering the apoptosis process can be observed after 12 and 24 h of ifenprodil treatment (Mann–Whitney test, both P &lt; 0.0001), but not after 6 h. Analyses with Kruskal–Wallis test confirmed the difference in the 6 versus 12- and 24-h experimental groups (Kruskal–Wallis test, P &lt; 0.0001; Dunn's post hoc test P &lt; 0.001 between 6 h and the other periods of antagonist application).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34459-F183-4151-9C56-27705E658A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1335–1349,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Role of NR2A- and NR2B-containing NMDA receptors in early neocortical network activity and activity-dependent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Role of NR2A- and NR2B-containing NMDA receptors in early neocortical network activity and activity-dependent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2024-05-01T22:11:13Z</dcterms:modified>
</cp:coreProperties>
</file>