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92CFD-22F7-4795-9B10-C5AF9449DC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637DB8-A01B-40CE-8062-20FC804C2B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Start page for the HHpred server at http://protevo.eb.tuebingen.mpg.de/hhpred with part of a help window overlaid.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4B6BEC-9F92-43AE-8100-242740EAA8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W244–W248, </a:t>
            </a:r>
            <a:r>
              <a:rPr lang="en-US" altLang="en-US" sz="1000">
                <a:solidFill>
                  <a:srgbClr val="333333"/>
                </a:solidFill>
                <a:hlinkClick r:id="rId3"/>
              </a:rPr>
              <a:t>https://doi.org/10.1093/nar/gki408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Start page for the HHpred server at http://protevo.eb.tuebingen.mpg.de/hhpred with part of a help window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Start page for the HHpred server at http://protevo.eb.tuebingen.mpg.de/hhpred with part of a help window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2024-04-26T14:35:36Z</dcterms:modified>
</cp:coreProperties>
</file>