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71A541-58B7-4557-AD22-0592E8FABD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AE03CC-2DE2-4CCF-A279-D5E62F9C10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Taxonomic distribution of 16S rRNA gene sequences gained from a time series of three different surface water samples at Helgoland Roads in the North Sea, (A) 16S pyrotags generated from PCR and sequenced with Roche’s 454 pyrosequencing (relative abundance, percentage of total counts) (B) 16S sequences gained from metagenome studies (relative abundance, percentage of total counts).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122E5E-3897-45DF-9AB8-B14B33961F7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s8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1, 1 January 2013, Page e1, </a:t>
            </a:r>
            <a:r>
              <a:rPr lang="en-US" altLang="en-US" sz="1000">
                <a:solidFill>
                  <a:srgbClr val="333333"/>
                </a:solidFill>
                <a:hlinkClick r:id="rId3"/>
              </a:rPr>
              <a:t>https://doi.org/10.1093/nar/gks808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Taxonomic distribution of 16S rRNA gene sequences gained from a time series of three different surface water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8933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Taxonomic distribution of 16S rRNA gene sequences gained from a time series of three different surface water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2024-04-26T13:23:52Z</dcterms:modified>
</cp:coreProperties>
</file>