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42A45-C7B9-4108-8D4D-08F0278737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4E8BD4-C8D2-4884-98C4-59C8BC9C25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169FDA-AB57-422A-A596-0B366F02BC5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2024-04-27T02:48:55Z</dcterms:modified>
</cp:coreProperties>
</file>