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90A271-1899-481E-9E80-65D781E2139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F718872-0965-4F44-87DF-0B1361F00F0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International Classification of Diseases, Ninth Revision (ICD-9) codes for gastroenteritis of unknown etiology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1E9693-5FB4-4C58-97B5-F6A7E71452C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Characteristics of deaths due to gastroenteritis of unknown etiology (GUE), by age group, United States, 1995–1997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1E9693-5FB4-4C58-97B5-F6A7E71452C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Distribution of deaths due to gastroenteritis of unknown etiology (GUE) and average annual GUE death rate, United States, 1995–1997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1E9693-5FB4-4C58-97B5-F6A7E71452C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Average annual death rate for gastroenteritis of unknown etiology, excluding decedents with human immunodeficiency virus/AIDS, by age group, United States, 1995–1997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1E9693-5FB4-4C58-97B5-F6A7E71452C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Monthly age-adjusted death rate for gastroenteritis of unknown etiology, United States, 1995–1997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1E9693-5FB4-4C58-97B5-F6A7E71452C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Medical conditions associated with ⩾2% of deaths due to gastroenteritis of unknown etiology (GUE), United States, 1995–1997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1E9693-5FB4-4C58-97B5-F6A7E71452C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Medical conditions associated with ⩾5% of deaths due to gastroenteritis of unknown etiology (GUE) in specified age group, United States, 1995–1997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01E9693-5FB4-4C58-97B5-F6A7E71452C8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368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368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368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368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368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368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86/36809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187, Issue 3, 1 February 2003, Pages 441–452,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https://doi.org/10.1086/368097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International Classification of Diseases, Ninth Revision (ICD-9) codes for gastroenteritis of unknown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8358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187, Issue 3, 1 February 2003, Pages 441–452,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https://doi.org/10.1086/368097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Characteristics of deaths due to gastroenteritis of unknown etiology (GUE), by age group, United States,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430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187, Issue 3, 1 February 2003, Pages 441–452,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https://doi.org/10.1086/368097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 </a:t>
            </a:r>
            <a:r>
              <a:rPr lang="en-US" altLang="en-US" b="0"/>
              <a:t>Distribution of deaths due to gastroenteritis of unknown etiology (GUE) and average annual GUE death rate,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632200" y="1371600"/>
            <a:ext cx="187020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187, Issue 3, 1 February 2003, Pages 441–452,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https://doi.org/10.1086/368097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Average annual death rate for gastroenteritis of unknown etiology, excluding decedents with human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671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187, Issue 3, 1 February 2003, Pages 441–452,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https://doi.org/10.1086/368097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Monthly age-adjusted death rate for gastroenteritis of unknown etiology, United States, 1995–1997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4728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187, Issue 3, 1 February 2003, Pages 441–452,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https://doi.org/10.1086/368097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4 </a:t>
            </a:r>
            <a:r>
              <a:rPr lang="en-US" altLang="en-US" b="0"/>
              <a:t>Medical conditions associated with ⩾2% of deaths due to gastroenteritis of unknown etiology (GUE), United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146300" y="1371600"/>
            <a:ext cx="485689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Infect Dis</a:t>
            </a:r>
            <a:r>
              <a:rPr lang="en-US" altLang="en-US" sz="1000">
                <a:solidFill>
                  <a:srgbClr val="333333"/>
                </a:solidFill>
              </a:rPr>
              <a:t>, Volume 187, Issue 3, 1 February 2003, Pages 441–452,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https://doi.org/10.1086/368097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5 </a:t>
            </a:r>
            <a:r>
              <a:rPr lang="en-US" altLang="en-US" b="0"/>
              <a:t>Medical conditions associated with ⩾5% of deaths due to gastroenteritis of unknown etiology (GUE)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84500" y="1371600"/>
            <a:ext cx="316615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Table 1 International Classification of Diseases, Ninth Revision (ICD-9) codes for gastroenteritis of unknown ...</vt:lpstr>
      <vt:lpstr>Table 2 Characteristics of deaths due to gastroenteritis of unknown etiology (GUE), by age group, United States, ...</vt:lpstr>
      <vt:lpstr>Table 3 Distribution of deaths due to gastroenteritis of unknown etiology (GUE) and average annual GUE death rate, ...</vt:lpstr>
      <vt:lpstr>Figure 1 Average annual death rate for gastroenteritis of unknown etiology, excluding decedents with human ...</vt:lpstr>
      <vt:lpstr>Figure 2 Monthly age-adjusted death rate for gastroenteritis of unknown etiology, United States, 1995–1997
</vt:lpstr>
      <vt:lpstr>Table 4 Medical conditions associated with ⩾2% of deaths due to gastroenteritis of unknown etiology (GUE), United ...</vt:lpstr>
      <vt:lpstr>Table 5 Medical conditions associated with ⩾5% of deaths due to gastroenteritis of unknown etiology (GUE) in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2024-05-01T22:10:26Z</dcterms:modified>
</cp:coreProperties>
</file>