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27669A-6578-46FA-8C4D-C5B1348DC4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47FFF8-589F-43AB-A8BE-B3008E3BD0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C06954-04B5-4063-B9D7-03E8074701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2024-04-26T22:02:33Z</dcterms:modified>
</cp:coreProperties>
</file>