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6818F4-E32A-4E54-934B-95FB7F94340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C7D74F-7E39-4017-A22D-24331443E0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the detailed view for a phenotype of interest (https://arapheno.1001genomes.org/phenotype/43/). (A) General information such as ‘Scoring’ or various ontology terms are displayed in text form. (B) The geographic distribution of the samples that were scored are displayed as a GeoChart. (C) A powerful Explorer widget relates the phenotype value of each sample to its geographic location, thus bringing out potential geographic patterns.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B38366-065E-4B25-ADCF-BEACB9D8EB7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9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D1054–D1059,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https://doi.org/10.1093/nar/gkw986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Screenshot of the detailed view for a phenotype of interest (https://arapheno.1001genomes.org/phenotype/43/).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Screenshot of the detailed view for a phenotype of interest (https://arapheno.1001genomes.org/phenotype/43/).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2024-09-20T01:20:27Z</dcterms:modified>
</cp:coreProperties>
</file>