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7F578-B855-4561-8689-B7D227A2BE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CB8AF-BB64-49DB-8A1B-E45406D1B7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detailed view for a phenotype of interest (https://arapheno.1001genomes.org/phenotype/43/). (A) General information such as ‘Scoring’ or various ontology terms are displayed in text form. (B) The geographic distribution of the samples that were scored are displayed as a GeoChart. (C) A powerful Explorer widget relates the phenotype value of each sample to its geographic location, thus bringing out potential geographic patterns.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7443E-7161-4D8B-851C-A9874734D0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9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D1054–D1059,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https://doi.org/10.1093/nar/gkw986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 of the detailed view for a phenotype of interest (https://arapheno.1001genomes.org/phenotype/43/).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Screenshot of the detailed view for a phenotype of interest (https://arapheno.1001genomes.org/phenotype/43/).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2024-09-18T23:19:34Z</dcterms:modified>
</cp:coreProperties>
</file>