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76EA5B-28C4-4EF0-AB1C-3C0F861859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F1868-9BD0-4B40-B417-BB280B35DF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the ICES subdivisions in the Baltic Sea.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C9D90-C644-41FE-9B28-83E321012B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Sprat spawning-stock biomass (SSB) and recruitment (R; numbers at age 1) in SDs 22–32 estimated from the analytical assessment (VPA); and the estimates of SSB based on egg abundance. The error bars represent 0.95 confidence intervals of the SSB, predicted from a linear regression with the average egg abundance as a predictor variable. (b) International sprat landings (L) in the Baltic Sea (Hammer et al., 2008, and updates from the Baltic Assessment Working Group) together with the estimated exploitation rate (landings divided by SSB). The vertical broken lines separate the period covered by ICES assessments (from 1974 onwards) from the historical estimates produced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C9D90-C644-41FE-9B28-83E321012B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Baltic sprat landings by Germany (SD 22–26; data from the annual national report series Jahresbericht über die Deutsche Fischerei) and Poland (SD 26; Laszczynski et al., 1964; Elwertowski, 1979).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C9D90-C644-41FE-9B28-83E321012B9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Annual mean weight of sprat in the Baltic Sea (SDs 22–32) for age groups 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C9D90-C644-41FE-9B28-83E321012B9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spawning-stock biomass of sprat estimated from the area-disaggregated assessments for SDs 22–25, 26 and 28, and 27 + 29–32.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C9D90-C644-41FE-9B28-83E321012B9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s0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s0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s05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esjms/fss05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esjms/fss05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6, July 2012, Pages 1010–1018, </a:t>
            </a:r>
            <a:r>
              <a:rPr lang="en-US" altLang="en-US" sz="1000">
                <a:solidFill>
                  <a:srgbClr val="333333"/>
                </a:solidFill>
                <a:hlinkClick r:id="rId3"/>
              </a:rPr>
              <a:t>https://doi.org/10.1093/icesjms/fss051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the ICES subdivisions in the Baltic Sea.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9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6, July 2012, Pages 1010–1018, </a:t>
            </a:r>
            <a:r>
              <a:rPr lang="en-US" altLang="en-US" sz="1000">
                <a:solidFill>
                  <a:srgbClr val="333333"/>
                </a:solidFill>
                <a:hlinkClick r:id="rId3"/>
              </a:rPr>
              <a:t>https://doi.org/10.1093/icesjms/fss051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Sprat spawning-stock biomass (SSB) and recruitment (R; numbers at age 1) in SDs 22–32 estimated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69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6, July 2012, Pages 1010–1018, </a:t>
            </a:r>
            <a:r>
              <a:rPr lang="en-US" altLang="en-US" sz="1000">
                <a:solidFill>
                  <a:srgbClr val="333333"/>
                </a:solidFill>
                <a:hlinkClick r:id="rId3"/>
              </a:rPr>
              <a:t>https://doi.org/10.1093/icesjms/fss051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Baltic sprat landings by Germany (SD 22–26; data from the annual national report series Jahresbericht über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6, July 2012, Pages 1010–1018, </a:t>
            </a:r>
            <a:r>
              <a:rPr lang="en-US" altLang="en-US" sz="1000">
                <a:solidFill>
                  <a:srgbClr val="333333"/>
                </a:solidFill>
                <a:hlinkClick r:id="rId3"/>
              </a:rPr>
              <a:t>https://doi.org/10.1093/icesjms/fss051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Annual mean weight of sprat in the Baltic Sea (SDs 22–32) for age groups 2–6.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6, July 2012, Pages 1010–1018, </a:t>
            </a:r>
            <a:r>
              <a:rPr lang="en-US" altLang="en-US" sz="1000">
                <a:solidFill>
                  <a:srgbClr val="333333"/>
                </a:solidFill>
                <a:hlinkClick r:id="rId3"/>
              </a:rPr>
              <a:t>https://doi.org/10.1093/icesjms/fss051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spawning-stock biomass of sprat estimated from the area-disaggregated assessments for SDs 22–25, 26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Map of the ICES subdivisions in the Baltic Sea.
</vt:lpstr>
      <vt:lpstr>Figure 2. (a) Sprat spawning-stock biomass (SSB) and recruitment (R; numbers at age 1) in SDs 22–32 estimated from the ...</vt:lpstr>
      <vt:lpstr>Figure 3. Baltic sprat landings by Germany (SD 22–26; data from the annual national report series Jahresbericht über ...</vt:lpstr>
      <vt:lpstr>Figure 4. Annual mean weight of sprat in the Baltic Sea (SDs 22–32) for age groups 2–6.
</vt:lpstr>
      <vt:lpstr>Figure 5. The spawning-stock biomass of sprat estimated from the area-disaggregated assessments for SDs 22–25, 26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2024-04-26T05:14:56Z</dcterms:modified>
</cp:coreProperties>
</file>