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BF8D9D-8CC1-452B-AFE6-65E7C1F227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49F2FA-8EFC-49BD-84C5-FF806A7EBC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E758F2-CDF7-44A8-934F-03280B6DD1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2024-04-27T04:15:48Z</dcterms:modified>
</cp:coreProperties>
</file>