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8884E-E89A-47DD-9C96-FEC81D7C45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096FEA-A878-40FF-90FD-2165CD5E41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INDELs located in a portion of the gene that is involved in alternative processing events, comparing disease-causing INDELs and neutral INDELs. Each gray bar represents 1 of 15 diseases studied, whereas the dashed line represents neutral INDELs. The height of each bar and the dashed line represent the proportion of associated INDELs of a particular gene that is involved in one specific type of alternative processing event: (A) Cassette exon, including upstream and downstream flanking exons, (B) alternative 3′ splicing site (A3SS) and (C) alternative 5′ splicing site (A5SS).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5AAB4-BB26-42AB-A13D-97F292426C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11, 1 June 2014, Pages 3024–3034,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Proportion of INDELs located in a portion of the gene that is involved in alternative processing events,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Proportion of INDELs located in a portion of the gene that is involved in alternative processing events,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2024-04-27T00:42:49Z</dcterms:modified>
</cp:coreProperties>
</file>