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E83B0-9B7E-41D6-A85E-5EAA280862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36165E-6E51-4C70-BCCE-48A0D81EE4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A31D70-8B97-48D2-84BF-486AE745D5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2024-04-26T22:48:47Z</dcterms:modified>
</cp:coreProperties>
</file>