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47D75-8C8C-4D2F-B31E-FC200A0BBF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97779-F2BE-4B48-A87A-F5109BAF84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Novel perspectives investigating CAKUT.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33B8A-3ABA-4532-A85F-1BCF684119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r6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26, Issue 12, December 2011, Pages 3843–3851,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https://doi.org/10.1093/ndt/gfr655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Novel perspectives investigating CAKUT.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Novel perspectives investigating CAKUT.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2024-04-26T13:56:39Z</dcterms:modified>
</cp:coreProperties>
</file>