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5FA5C-061E-4B20-A23A-AEF720019B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A14B0-2D34-46D8-8800-59A067E0DC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Delay-discounting curves of males and females (N = 40). In the Y-axis, the subjective value of €10 (with SD) is plotted against various delays (no delay, 2 days, 30 days, 180 days, and 365 days) in the X-axis. The AUC is significantly smaller in males than in females (P&lt; 0.04).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2012.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BB51F-C6F4-486A-867B-500840FDE4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1695–1702,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Delay-discounting curves of males and females (N = 40). In the Y-axis, the subjective value of €10 (with SD)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Delay-discounting curves of males and females (N = 40). In the Y-axis, the subjective value of €10 (with SD)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2024-04-27T03:59:27Z</dcterms:modified>
</cp:coreProperties>
</file>