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00C90-B8B7-42C3-9F7F-39F9F076FE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4ED5B-53D8-44E1-9FEF-E223993FE1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Profiles of Q against radius for different values of the cooling parameter β (top panel) and mass ratio q (bottom panel) plotted at the times quoted in Table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9946BE-87E9-48AA-816C-E6D9E46A93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27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4, March 2009, Pages 1157–1173,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https://doi.org/10.1111/j.1365-2966.2008.14275.x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Profiles of Q against radius for different values of the cooling parameter β (top panel) and mass ratio q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Profiles of Q against radius for different values of the cooling parameter β (top panel) and mass ratio q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2024-04-27T00:56:36Z</dcterms:modified>
</cp:coreProperties>
</file>