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AB8DB-9AFE-46E1-A4D6-2B1A843E5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3ECB7-04C6-432E-AE51-CB70972C3B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D0A9D-94AA-4A11-8AC2-4E0C11D50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2024-04-27T02:42:36Z</dcterms:modified>
</cp:coreProperties>
</file>