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BDF2F-DF62-4902-8AF8-28D57A560E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E11A1A-0F6B-4DAC-8B28-76043B4215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EADC9-DCDB-4270-A931-A4732A793C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2024-04-26T01:30:15Z</dcterms:modified>
</cp:coreProperties>
</file>