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2E1B0-BC5C-4C1C-BE60-AF6C0B51C7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FD33FD-6E22-48C0-8F55-9B2E80EDE0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structure of the matrix metalloproteinases (MMPs). The general structure of the MMPs includes a signal peptide, a propeptide domain, a catalytic domain with a highly conserved zinc-binding site, and a haemopexin-like domain linked to the catalytic domain by a hinge region. MMP-2 and MMP-9 contain fibronectin type II inserts within the catalytic domain. The membrane-type MMPs (MT-MMPs) contain a transmembrane domain at the C-terminal end of the haemopexin-like domain. The haemopoxin domain is absent in the smallest MMP, matrilysin (MMP-7). [Modified with permission from ( 2 )].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4E1C6-AED4-48F2-A80D-065B2894FF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3.3.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93, Issue 3, 7 February 2001, Pages 178–193,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https://doi.org/10.1093/jnci/93.3.178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General structure of the matrix metalloproteinases (MMPs). The general structure of the MMPs includes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 General structure of the matrix metalloproteinases (MMPs). The general structure of the MMPs includes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2024-09-19T06:39:16Z</dcterms:modified>
</cp:coreProperties>
</file>