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BDD78-E39A-4276-B556-0765B2FE07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BAF449-DFE1-4016-9BB0-B82A1422A8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General structure of the matrix metalloproteinases (MMPs). The general structure of the MMPs includes a signal peptide, a propeptide domain, a catalytic domain with a highly conserved zinc-binding site, and a haemopexin-like domain linked to the catalytic domain by a hinge region. MMP-2 and MMP-9 contain fibronectin type II inserts within the catalytic domain. The membrane-type MMPs (MT-MMPs) contain a transmembrane domain at the C-terminal end of the haemopexin-like domain. The haemopoxin domain is absent in the smallest MMP, matrilysin (MMP-7). [Modified with permission from ( 2 )].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C44AF5-01CD-424B-8A3A-6EC0CBB653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93.3.1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93, Issue 3, 7 February 2001, Pages 178–193,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https://doi.org/10.1093/jnci/93.3.178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 </a:t>
            </a:r>
            <a:r>
              <a:rPr lang="en-US" altLang="en-US" b="0"/>
              <a:t>General structure of the matrix metalloproteinases (MMPs). The general structure of the MMPs includes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 General structure of the matrix metalloproteinases (MMPs). The general structure of the MMPs includes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2024-09-20T03:41:47Z</dcterms:modified>
</cp:coreProperties>
</file>