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DED01-72D4-48A5-812F-DD5B0DDDDFE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41C83D-582E-4B84-84CD-E7301F2A4E7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D18936-D4B6-4BC6-87CA-E9C2D7FC658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2024-04-26T16:23:13Z</dcterms:modified>
</cp:coreProperties>
</file>