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1ED2C-31C0-41A8-B991-0CD1A5913A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98E12-D066-423D-A58A-37217EB631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Age-Specific Incidence of Childhood Brain and CNS Tumors by Selected Histologies.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FCA62-61A6-46D4-9C73-69698C2EEF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15. </a:t>
            </a:r>
            <a:r>
              <a:rPr lang="en-US" altLang="en-US" b="0"/>
              <a:t>Age-Specific Incidence of Childhood Brain and CNS Tumors by Selected Histologies.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15. Age-Specific Incidence of Childhood Brain and CNS Tumors by Selected Histologies.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2024-04-27T03:48:10Z</dcterms:modified>
</cp:coreProperties>
</file>