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1877FF-EC75-4AF0-A783-5DFD5F34B8A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A9924B-075B-41BA-9A6E-3C980144D24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5. Representative photomicrographs showing sections sequentially labeled for intracellular androgen receptor immunoreactivity and retrograde labeling. Dually labeled cells are identified by black immunoreactive nuclei surrounded by cytoplasm containing gold particles (A, B). Injections made in subcortical areas including the superior colliculus and caudate nucleus retrogradely label dense populations of cells in layer V of visual (C: Oc1, white arrows) and motor areas (D, E: Fr1, arrowheads), respectively; few to none of these cells contain nuclei that are immunoreactive for androgen receptors. Panels D and E represent the same section photographed under darkfield illumination (D) to highlight retrograde labeling and using brightfield optics (E) to optimize visualization of immunoreactive nuclei; the different colored arrowheads in these images point to the same sets of cells. Scale bars A–C = 25 µm; D, E = 75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51EFAB-747F-4FC9-BC47-73DC4D9228F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3, March 2004, Pages 268–280, </a:t>
            </a:r>
            <a:r>
              <a:rPr lang="en-US" altLang="en-US" sz="1000">
                <a:solidFill>
                  <a:srgbClr val="333333"/>
                </a:solidFill>
                <a:hlinkClick r:id="rId3"/>
              </a:rPr>
              <a:t>https://doi.org/10.1093/cercor/bhg127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5. Representative photomicrographs showing sections sequentially labeled for intracellular androgen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5. Representative photomicrographs showing sections sequentially labeled for intracellular androgen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2024-04-26T12:21:04Z</dcterms:modified>
</cp:coreProperties>
</file>