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8B95E-39D8-4D33-8049-EBBEFFFCFC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5CB1E2-7A9C-40EB-8923-3700F1DB6E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Experiment 2: Responses to the localizer and vignette tasks in the right amygdala and right pSTS. (A) Activation maps show the main effect of Category (faces vs. tools, q &lt; 0.05) from the face localizer Group × Category ANOVA, in the right amygdala (circled, top) and right pSTS (circled, bottom). Regions in red were more active for viewing photographs of faces than tools and regions in blue showed the opposite preference. Histograms in (A) show group-averaged hemodynamic responses to faces and tools within the circled amygdala (top) and pSTS (bottom) regions. (B) Histograms of group-averaged hemodynamic responses to the vignette task within the right amygdala (top) and pSTS (bottom) regions identified by the localizer task. Asterisks indicate a significant effect of Vignette Type (P &lt; 0.001 in pSTS; P  mechanical, P = 0.066) for the ASD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9072E7-4315-4988-BD31-64FCD4BA04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37–48, </a:t>
            </a:r>
            <a:r>
              <a:rPr lang="en-US" altLang="en-US" sz="1000">
                <a:solidFill>
                  <a:srgbClr val="333333"/>
                </a:solidFill>
                <a:hlinkClick r:id="rId3"/>
              </a:rPr>
              <a:t>https://doi.org/10.1093/cercor/bhs276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Experiment 2: Responses to the localizer and vignette tasks in the right amygdala and right pSTS.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Experiment 2: Responses to the localizer and vignette tasks in the right amygdala and right pSTS.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2024-04-26T01:33:18Z</dcterms:modified>
</cp:coreProperties>
</file>