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251763-93F4-4071-9D36-4F861465F8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67A7F-7B05-4785-AD1B-F7E40B313F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EB758-C37D-4407-A876-4E2057248B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2024-04-26T16:18:10Z</dcterms:modified>
</cp:coreProperties>
</file>