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5F99F-160C-47AC-B3C8-84FFF9A170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DD88E-9367-4230-9364-5E77FF7F53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highly-oxidised LDL on DC phenotype. DC were prepared according to the method of day 4 purification as detailed in the Methods. Following a total of 6 days in culture DC were washed twice in RPMI-1640 and resuspended at 5×105 DC/ml in the given media for 24 h. Surface expression of the given markers was assessed by flow cytometry. Mean values±S.E.M. are given from four independent experiments. Statistical analysis is given relative to both RPMI-1640 alone and 10 μg/ml native LDL. *P&lt;0.05;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32009-4596-4D7E-8A8F-57F369D06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447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806–819,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https://doi.org/10.1016/S0008-6363(02)00447-9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Effects of highly-oxidised LDL on DC phenotype. DC were prepared according to the method of day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Effects of highly-oxidised LDL on DC phenotype. DC were prepared according to the method of day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2024-09-20T01:25:44Z</dcterms:modified>
</cp:coreProperties>
</file>