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16F71-5D3F-497B-9081-88C9051417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289B2-1403-464B-8976-9C947952DF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highly-oxidised LDL on DC phenotype. DC were prepared according to the method of day 4 purification as detailed in the Methods. Following a total of 6 days in culture DC were washed twice in RPMI-1640 and resuspended at 5×105 DC/ml in the given media for 24 h. Surface expression of the given markers was assessed by flow cytometry. Mean values±S.E.M. are given from four independent experiments. Statistical analysis is given relative to both RPMI-1640 alone and 10 μg/ml native LDL. *P&lt;0.05; **P&lt;0.01.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3FEE4-FF51-41B6-8459-6EFE11258F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447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806–819,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https://doi.org/10.1016/S0008-6363(02)00447-9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Effects of highly-oxidised LDL on DC phenotype. DC were prepared according to the method of day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Effects of highly-oxidised LDL on DC phenotype. DC were prepared according to the method of day 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2024-05-08T00:59:05Z</dcterms:modified>
</cp:coreProperties>
</file>