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7D3166-7722-4263-A23B-9248D60F6F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2FF4F1-36AE-4EC4-9AA1-F9BB468EDC1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highly-oxidised LDL on DC phenotype. DC were prepared according to the method of day 4 purification as detailed in the Methods. Following a total of 6 days in culture DC were washed twice in RPMI-1640 and resuspended at 5×105 DC/ml in the given media for 24 h. Surface expression of the given markers was assessed by flow cytometry. Mean values±S.E.M. are given from four independent experiments. Statistical analysis is given relative to both RPMI-1640 alone and 10 μg/ml native LDL. *P&lt;0.05; **P&lt;0.01.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2002,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7527FD-DD39-4B5F-BE81-3CFCB8A9590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2)00447-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55, Issue 4, September 2002, Pages 806–819,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https://doi.org/10.1016/S0008-6363(02)00447-9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Effects of highly-oxidised LDL on DC phenotype. DC were prepared according to the method of day 4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Effects of highly-oxidised LDL on DC phenotype. DC were prepared according to the method of day 4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2024-09-19T01:46:05Z</dcterms:modified>
</cp:coreProperties>
</file>