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20C8B-3956-47C3-B7C5-1C59314B08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B892E7-E76D-45F2-B4E6-8929992AAE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Regression plot showing a positive trend exists between the regional metabolic reductions occurring during isoflurane anaesthesia and the known regional opiate ([3H]naloxone) receptor densities. Note that the direction of the correlation is opposite of that shown for propofol in Figure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78F5E-E9A1-41CF-A82C-E56360AF84E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Regression plot showing a significant negative relationship between the regional metabolic reductions occurring during propofol anaesthesia and the known regional opiate ([3H]naloxone) receptor densities.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78F5E-E9A1-41CF-A82C-E56360AF84E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Regression plot showing a significant relationship between the regional metabolic reductions occurring during isoflurane anaesthesia in humans and the known regional muscarinic acetylcholine ([3H]quinuclidinyl benzilate) receptor densities.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78F5E-E9A1-41CF-A82C-E56360AF84E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Regression plot showing an apparent lack of a significant relationship between the regional metabolic reductions occurring during isoflurane anaesthesia in humans and the known regional benzodiazepine ([3H]diazepam) receptor densities. These data do not directly support a GABAA complex mediated mechanism for the production of the anaesthetic state associated with isoflurane.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78F5E-E9A1-41CF-A82C-E56360AF84E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Regression plot showing a significant linear relationship between the regional metabolic reductions occurring during propofol anaesthesia in humans and the known regional benzodiazepine ([3H]diazepam) receptor densities. The figure shows that brain metabolism during propofol anaesthesia decreases more in those brain regions that have more benzodiazepine receptors. The line through the data is the regression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78F5E-E9A1-41CF-A82C-E56360AF84E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Brain regions where relative glucose metabolic rate values differ significantly between the i.v. anaesthetic agent propofol (n=8), a presumed GABA agonist (white bars) and the inhalation anaesthetic agent isoflurane (n=5; dark bars). Data are mean (sd). *P&lt;0.05; **P&lt;0.01; ***P&lt;0.001; ****P&lt;0.0001.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78F5E-E9A1-41CF-A82C-E56360AF84E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86.5.61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ja/86.5.61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ja/86.5.61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ja/86.5.61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ja/86.5.61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ja/86.5.61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86, Issue 5, 1 May 2001, Pages 618–626, </a:t>
            </a:r>
            <a:r>
              <a:rPr lang="en-US" altLang="en-US" sz="1000">
                <a:solidFill>
                  <a:srgbClr val="333333"/>
                </a:solidFill>
                <a:hlinkClick r:id="rId3"/>
              </a:rPr>
              <a:t>https://doi.org/10.1093/bja/86.5.618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Regression plot showing a positive trend exists between the regional metabolic reductions occurring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86, Issue 5, 1 May 2001, Pages 618–626, </a:t>
            </a:r>
            <a:r>
              <a:rPr lang="en-US" altLang="en-US" sz="1000">
                <a:solidFill>
                  <a:srgbClr val="333333"/>
                </a:solidFill>
                <a:hlinkClick r:id="rId3"/>
              </a:rPr>
              <a:t>https://doi.org/10.1093/bja/86.5.618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Regression plot showing a significant negative relationship between the regional metabolic reductions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111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86, Issue 5, 1 May 2001, Pages 618–626, </a:t>
            </a:r>
            <a:r>
              <a:rPr lang="en-US" altLang="en-US" sz="1000">
                <a:solidFill>
                  <a:srgbClr val="333333"/>
                </a:solidFill>
                <a:hlinkClick r:id="rId3"/>
              </a:rPr>
              <a:t>https://doi.org/10.1093/bja/86.5.618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Regression plot showing a significant relationship between the regional metabolic reductions occurring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86, Issue 5, 1 May 2001, Pages 618–626, </a:t>
            </a:r>
            <a:r>
              <a:rPr lang="en-US" altLang="en-US" sz="1000">
                <a:solidFill>
                  <a:srgbClr val="333333"/>
                </a:solidFill>
                <a:hlinkClick r:id="rId3"/>
              </a:rPr>
              <a:t>https://doi.org/10.1093/bja/86.5.618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Regression plot showing an apparent lack of a significant relationship between the regional metabolic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86, Issue 5, 1 May 2001, Pages 618–626, </a:t>
            </a:r>
            <a:r>
              <a:rPr lang="en-US" altLang="en-US" sz="1000">
                <a:solidFill>
                  <a:srgbClr val="333333"/>
                </a:solidFill>
                <a:hlinkClick r:id="rId3"/>
              </a:rPr>
              <a:t>https://doi.org/10.1093/bja/86.5.618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Regression plot showing a significant linear relationship between the regional metabolic reductions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9035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86, Issue 5, 1 May 2001, Pages 618–626, </a:t>
            </a:r>
            <a:r>
              <a:rPr lang="en-US" altLang="en-US" sz="1000">
                <a:solidFill>
                  <a:srgbClr val="333333"/>
                </a:solidFill>
                <a:hlinkClick r:id="rId3"/>
              </a:rPr>
              <a:t>https://doi.org/10.1093/bja/86.5.618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Brain regions where relative glucose metabolic rate values differ significantly between the i.v.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312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6 Regression plot showing a positive trend exists between the regional metabolic reductions occurring ...</vt:lpstr>
      <vt:lpstr>Fig 5 Regression plot showing a significant negative relationship between the regional metabolic reductions ...</vt:lpstr>
      <vt:lpstr>Fig 4 Regression plot showing a significant relationship between the regional metabolic reductions occurring ...</vt:lpstr>
      <vt:lpstr>Fig 3 Regression plot showing an apparent lack of a significant relationship between the regional metabolic ...</vt:lpstr>
      <vt:lpstr>Fig 2 Regression plot showing a significant linear relationship between the regional metabolic reductions ...</vt:lpstr>
      <vt:lpstr>Fig 1 Brain regions where relative glucose metabolic rate values differ significantly between the i.v.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2024-04-26T23:48:25Z</dcterms:modified>
</cp:coreProperties>
</file>