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49967C-91CF-4481-82AC-FA1C7F614F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F40F6B-8D9F-4BD1-854F-E6C12F5A04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Enzymatic release of trans-4-hydroxy-2-pentenal 5-phosphate from a M13mp18 double-stranded DNA substrate containing 3′-incised AP sites. The reaction products were resolved on a MPLC AX HPLC column. The sugar-phosphate product trans-4-hydroxy-2-pentenal 5-phosphate (4h2p5p) released by ExoIX elutes between fractions 6 and 7 (3.5 min) under these conditions; inorganic phosphate (Pi) elutes between fractions 10 and 11 (5.5 min) (13, 17).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2CA1A2-7C50-4D90-AED1-9922B32473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11.25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11, 1 June 1998, Pages 2593–2597,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https://doi.org/10.1093/nar/26.11.2593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Enzymatic release of trans-4-hydroxy-2-pentenal 5-phosphate from a M13mp18 double-stranded DNA substrate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Enzymatic release of trans-4-hydroxy-2-pentenal 5-phosphate from a M13mp18 double-stranded DNA substrate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2024-04-26T15:35:40Z</dcterms:modified>
</cp:coreProperties>
</file>