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30DF9-3A72-47FA-9F59-8662B7D99B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87B45-3637-4CAA-B190-7F32E73F0D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FEAC5-4976-445B-9971-6B4AF9ABC5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2024-04-26T03:41:32Z</dcterms:modified>
</cp:coreProperties>
</file>