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9C43A4-E66F-451A-A8A1-8CDB62CDCB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F3615E-8196-48D6-B34E-6CD70BAD1D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8C1C23-5594-4E18-B4F2-4101E09B47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2024-04-26T10:29:41Z</dcterms:modified>
</cp:coreProperties>
</file>