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9D726-FA5C-4BBD-BC9A-87198F42DD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4CC2F-2FC8-4B8A-829D-25663323D0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2C468-4B55-41BD-B08B-6C676B89B4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2024-04-26T01:21:08Z</dcterms:modified>
</cp:coreProperties>
</file>