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E455B-1148-44D1-B0C1-54F3F6DA45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711B3-73D7-4AEE-8424-3F57F3CB85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53A302-7407-43F7-A703-3B4B842F91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2024-04-26T15:49:39Z</dcterms:modified>
</cp:coreProperties>
</file>