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86C1A-4014-4618-AB02-8DCFE5214A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0E925-648F-4F0D-A054-CB6324476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Age-related variance in episodic memory shared with and unique to brain markers. Pie sections indicate the percentage of age-related variance in episodic memory that is unrelated to any brain marker examined, unique to individual brain markers, or shared among any 2 or more brain markers. Only variables uniquely sharing &gt;2% of age-related variance in episodic memory are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3960A-10A0-4441-A73F-875561168C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1388–1400,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Age-related variance in episodic memory shared with and unique to brain markers. Pie sections indicate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Age-related variance in episodic memory shared with and unique to brain markers. Pie sections indicate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2024-04-26T15:38:19Z</dcterms:modified>
</cp:coreProperties>
</file>