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CD39B-DF3E-4355-8AB2-21382387A5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738683-D90B-441B-84F1-5C85093E19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An example of tuning properties of a layer 3 pyramidal neuron (see Fig. 2, filled square in layer 3d). (A) Membrane potential responses to pure tone bursts at the frequencies shown. Black lines are averaged membrane potentials. Note that the neuron responds to a wide range of frequencies (5.1–11.0 kHz) at a fixed intensity (30 dB SPL). Action potentials (truncated) are generated from depolarizations only at a limited range of frequencies (7.3–8.0 kHz). (B) Raster display (upper) and peristimulus histogram (lower) at the best (7.5 kHz) and a nearby (8.0 kHz) frequency. (C) Frequency-dependent changes in spike rate and O-DEP latency, together with the averaged resting membrane potentials. (D) Comparison of averaged membrane potentials induced at different frequencies.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CEFEB5-E64F-40B3-94A8-A7875D31E7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1079–1091, </a:t>
            </a:r>
            <a:r>
              <a:rPr lang="en-US" altLang="en-US" sz="1000">
                <a:solidFill>
                  <a:srgbClr val="333333"/>
                </a:solidFill>
                <a:hlinkClick r:id="rId3"/>
              </a:rPr>
              <a:t>https://doi.org/10.1093/cercor/12.10.1079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An example of tuning properties of a layer 3 pyramidal neuron (see Fig. 2, filled square in layer 3d).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An example of tuning properties of a layer 3 pyramidal neuron (see Fig. 2, filled square in layer 3d).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2024-04-26T18:19:40Z</dcterms:modified>
</cp:coreProperties>
</file>