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6FD41-0B2B-4D72-A060-13767B2C0B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4900C-3938-445F-82E7-ABC9C3DD37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for posttransplantation and HIV-associated parasitic CNS infections.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05C3E-6335-448F-A571-6C70FDBF96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86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40, Issue 7, 1 April 2005, Pages 1005–1015,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https://doi.org/10.1086/428621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Treatment for posttransplantation and HIV-associated parasitic CNS infections.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Treatment for posttransplantation and HIV-associated parasitic CNS infections.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2024-05-08T03:47:35Z</dcterms:modified>
</cp:coreProperties>
</file>