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0C616-F2CA-4966-8855-93D42A899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68256-15B2-4A7B-8979-26CB3A3D5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for posttransplantation and HIV-associated parasitic CNS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50916-30FB-4F6B-89A7-1AF09EDE95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6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7, 1 April 2005,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Treatment for posttransplantation and HIV-associated parasitic CNS infections.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Treatment for posttransplantation and HIV-associated parasitic CNS infections.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2024-09-20T04:49:30Z</dcterms:modified>
</cp:coreProperties>
</file>