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74CDC-B304-4E5B-A436-5213EC61A8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A96C9-A2A9-469B-B54B-DD5FB42955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for posttransplantation and HIV-associated parasitic CNS infections.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7D494-2B23-4213-B73F-705FBA4BD3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86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40, Issue 7, 1 April 2005, Pages 1005–1015,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https://doi.org/10.1086/428621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Treatment for posttransplantation and HIV-associated parasitic CNS infections.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Treatment for posttransplantation and HIV-associated parasitic CNS infections.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2024-09-19T06:57:07Z</dcterms:modified>
</cp:coreProperties>
</file>