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1CCA9D-C91E-4B2B-B793-2854439FED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886970-AD31-4D37-9DBB-0A7C7FEB08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Electronic microscopy analysis shows thinner myelin sheaths in YAC128 HD mice. (A) Representative EM images taken from the corpus callosum of WT and YAC128 mice at 1.5 and 3 months of age. (B) Mean g-ratios were higher in YAC128 mice compared with their WT littermates, indicating that YAC128 mice had thinner myelin sheaths at 1.5 months of age. (C) Scatter plot of g-ratios against axonal diameters with linear regression. The slope of the best-fit line was significantly higher for YAC128 compared with WT mice (P = 0.0004), indicating thinner myelin sheaths in YAC128 HD mice at 1.5 months of age. (D) Frequency distribution of g-ratios of round healthy axons in YAC128 mice at 1.5 months are shifted to the right, suggesting larger numbers of axons with thinner myelin sheaths. (E–G) The mean g-ratios, linear regression of g-ratios and axonal diameter, and frequency distribution of g-ratios in WT and YAC128 HD mice at 3 months showed the same trends as seen at 1.5 months of age. (B and E) Error bars represent the standard error of the mean. (B–G) n = 3 mice (male) per genotype; ∼500 axons analysed per mouse. *** 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4402ED-BDDA-421A-B0F4-7039B0550B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13, 1 July 2016, Pages 2621–2632,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Electronic microscopy analysis shows thinner myelin sheaths in YAC128 HD mice. (A) Representative EM images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Electronic microscopy analysis shows thinner myelin sheaths in YAC128 HD mice. (A) Representative EM images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2024-04-26T05:00:24Z</dcterms:modified>
</cp:coreProperties>
</file>