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914BC2-4CFC-495A-B573-E821D2B4E2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6E0F6C-B005-4CC0-9C05-F2D72B45613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Sequence identity between the C-terminal domains of mouse histone H1 subtypes. (A) Alignment of the C-terminal domain sequences of H1a–e, H1° and H1t. Multiple alignment was performed using the ClustalW resource under DNASTAR. The conserved positions are indicated by an asterisk (*). (B) Percentage similarity table.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Nucleic Acids Research, Vol. 32 No. 20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355C97-92D6-4175-B0EF-6CD35B1D5D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h94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32, Issue 20, 15 October 2004, Pages 6111–6119,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https://doi.org/10.1093/nar/gkh945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Sequence identity between the C-terminal domains of mouse histone H1 subtypes. (A) Alignment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Sequence identity between the C-terminal domains of mouse histone H1 subtypes. (A) Alignment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2024-05-07T23:41:14Z</dcterms:modified>
</cp:coreProperties>
</file>