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E146B-560D-4174-BAD1-0F87DB0C29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3B5DB-BC26-43F0-9874-E935758FA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identity between the C-terminal domains of mouse histone H1 subtypes. (A) Alignment of the C-terminal domain sequences of H1a–e, H1° and H1t. Multiple alignment was performed using the ClustalW resource under DNASTAR. The conserved positions are indicated by an asterisk (*). (B) Percentage similarity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20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EABA4-4531-4EDA-B844-2D0F15F7AE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9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20, 15 October 2004, Pages 6111–6119,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https://doi.org/10.1093/nar/gkh945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Sequence identity between the C-terminal domains of mouse histone H1 subtypes. (A) Alignment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Sequence identity between the C-terminal domains of mouse histone H1 subtypes. (A) Alignment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2024-09-18T23:20:45Z</dcterms:modified>
</cp:coreProperties>
</file>