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EA0CF-5E6C-420B-96C5-A4D3D0A58D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4956E-9300-4F64-A594-967A877206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in days, to onset of candidal bloodstream infection after hospital admission in 230 hospitalized patients with candidemia. Patients who had bloodstream infections within 1–2 days after hospital admission were transferred from another hospital.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FB536-21CA-474C-B2DE-67A7A3C1C82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Yeast isolates from patients with candidemia.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FB536-21CA-474C-B2DE-67A7A3C1C82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hospital mortality and the number of days to initiation of fluconazole therapy. We calculated the days to the start of fluconazole therapy by subtracting the start date of fluconazole therapy from the culture date of the first blood sample positive for yeast (P = .0009 for trend, using the Mantel-Haenszel χ2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FB536-21CA-474C-B2DE-67A7A3C1C82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Characteristics of 192 patients with candidemia and their relationship to hospital mortality.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FB536-21CA-474C-B2DE-67A7A3C1C82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Multivariate model of independent risk factors for hospital mortality.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FB536-21CA-474C-B2DE-67A7A3C1C82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Duration of hospitalization and length of intensive care unit stay in relation to time to initiation of fluconazole and discharge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FB536-21CA-474C-B2DE-67A7A3C1C82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in days, to onset of candidal bloodstream infection after hospital admission in 230 hospitalized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89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Yeast isolates from patients with candidemia.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46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hospital mortality and the number of days to initiation of fluconazole therapy.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18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Characteristics of 192 patients with candidemia and their relationship to hospital mortality.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03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Multivariate model of independent risk factors for hospital mortality.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2508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Duration of hospitalization and length of intensive care unit stay in relation to time to initiation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9797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Time, in days, to onset of candidal bloodstream infection after hospital admission in 230 hospitalized ...</vt:lpstr>
      <vt:lpstr>Table 1 Yeast isolates from patients with candidemia.
</vt:lpstr>
      <vt:lpstr>Figure 2 Relationship between hospital mortality and the number of days to initiation of fluconazole therapy. We ...</vt:lpstr>
      <vt:lpstr>Table 2 Characteristics of 192 patients with candidemia and their relationship to hospital mortality.
</vt:lpstr>
      <vt:lpstr>Table 3 Multivariate model of independent risk factors for hospital mortality.
</vt:lpstr>
      <vt:lpstr>Table 4 Duration of hospitalization and length of intensive care unit stay in relation to time to initiation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2024-09-19T03:26:23Z</dcterms:modified>
</cp:coreProperties>
</file>