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137609-F62C-4D86-9EBE-991561832B8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BCC65D-BE3A-44AA-BE0B-DBBB8EAFDA8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curves of (A) locoregional recurrence-free, (B) distant metastasis-free, (C) recurrence-free, and (D) overall survival outcomes among patients achieving a pathologic complete response (pCR) versus less than a pCR.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82C0C8-1294-4B80-B43B-48627F778FC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curves of (A) locoregional recurrence-free, (B) distant metastasis-free, (C) recurrence-free, and (D) overall survival outcomes among pathologic stage groups (pCR, yp stage I–III).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82C0C8-1294-4B80-B43B-48627F778FC3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t13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annonc/mdt13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24, Issue 8, August 2013, Pages 1999–2004,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https://doi.org/10.1093/annonc/mdt131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Kaplan–Meier curves of (A) locoregional recurrence-free, (B) distant metastasis-free, (C) recurrence-free,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5627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24, Issue 8, August 2013, Pages 1999–2004,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https://doi.org/10.1093/annonc/mdt131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Kaplan–Meier curves of (A) locoregional recurrence-free, (B) distant metastasis-free, (C) recurrence-free,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7845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Kaplan–Meier curves of (A) locoregional recurrence-free, (B) distant metastasis-free, (C) recurrence-free, ...</vt:lpstr>
      <vt:lpstr>Figure 2. Kaplan–Meier curves of (A) locoregional recurrence-free, (B) distant metastasis-free, (C) recurrence-free,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2024-09-20T08:53:59Z</dcterms:modified>
</cp:coreProperties>
</file>