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AE1C53-5E50-4720-A9D7-5AAFDDE36E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CA920B-CAE1-4577-ABE7-B6DD61C0AC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curves of (A) locoregional recurrence-free, (B) distant metastasis-free, (C) recurrence-free, and (D) overall survival outcomes among patients achieving a pathologic complete response (pCR) versus less than a pCR.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B6ECA8-502E-409E-935B-509329BB007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curves of (A) locoregional recurrence-free, (B) distant metastasis-free, (C) recurrence-free, and (D) overall survival outcomes among pathologic stage groups (pCR, yp stage I–III).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 on behalf of the European Society for Medical Oncology. All rights reserved. For permissions,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B6ECA8-502E-409E-935B-509329BB007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t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t1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2013, Pages 1999–2004,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https://doi.org/10.1093/annonc/mdt131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Kaplan–Meier curves of (A) locoregional recurrence-free, (B) distant metastasis-free, (C) recurrence-free,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62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24, Issue 8, August 2013, Pages 1999–2004,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https://doi.org/10.1093/annonc/mdt131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Kaplan–Meier curves of (A) locoregional recurrence-free, (B) distant metastasis-free, (C) recurrence-free,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3784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1. Kaplan–Meier curves of (A) locoregional recurrence-free, (B) distant metastasis-free, (C) recurrence-free, ...</vt:lpstr>
      <vt:lpstr>Figure 2. Kaplan–Meier curves of (A) locoregional recurrence-free, (B) distant metastasis-free, (C) recurrence-free,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2024-05-05T01:40:08Z</dcterms:modified>
</cp:coreProperties>
</file>