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E05EAB-2B30-4F9D-8D72-86DA39FFA6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F26BB3-71B6-48EF-9BEC-B36ED6EE4F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Three-dimensional plots of IS-, movement-, and imagery- related activity. The mean amplitude of each event-related activity was expressed in percent signal changes (see Table 6) and plotted against each other for each brain area sampled for the time-course analysis. The IS-related activity was correlated positively with the imagery-related activity (r = 0.632, P = 0.001) and inversely with the movement-related activity (r = −0.540, P = 0.005).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2008.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D95DCF-E5AA-4124-99AC-0C50292776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12, December 2008, Pages 2775–2788,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Three-dimensional plots of IS-, movement-, and imagery- related activity. The mean amplitude of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Three-dimensional plots of IS-, movement-, and imagery- related activity. The mean amplitude of each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2024-04-27T01:17:25Z</dcterms:modified>
</cp:coreProperties>
</file>