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126BC-C4AB-46B3-B74F-E928AF88C2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96FD1-3379-497A-B6F4-A3EFD4210B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127EF-31CD-46CD-8D04-B6CA6C52EA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2024-04-27T04:23:46Z</dcterms:modified>
</cp:coreProperties>
</file>